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12FB-366C-44A1-9C56-982AFCA4B489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C9CD5-F2E3-4FB4-8D66-1BCA42EE5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12FB-366C-44A1-9C56-982AFCA4B489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C9CD5-F2E3-4FB4-8D66-1BCA42EE5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12FB-366C-44A1-9C56-982AFCA4B489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C9CD5-F2E3-4FB4-8D66-1BCA42EE5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12FB-366C-44A1-9C56-982AFCA4B489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C9CD5-F2E3-4FB4-8D66-1BCA42EE5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12FB-366C-44A1-9C56-982AFCA4B489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C9CD5-F2E3-4FB4-8D66-1BCA42EE5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12FB-366C-44A1-9C56-982AFCA4B489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C9CD5-F2E3-4FB4-8D66-1BCA42EE5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12FB-366C-44A1-9C56-982AFCA4B489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C9CD5-F2E3-4FB4-8D66-1BCA42EE5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12FB-366C-44A1-9C56-982AFCA4B489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C9CD5-F2E3-4FB4-8D66-1BCA42EE5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12FB-366C-44A1-9C56-982AFCA4B489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C9CD5-F2E3-4FB4-8D66-1BCA42EE5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12FB-366C-44A1-9C56-982AFCA4B489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C9CD5-F2E3-4FB4-8D66-1BCA42EE5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12FB-366C-44A1-9C56-982AFCA4B489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C9CD5-F2E3-4FB4-8D66-1BCA42EE5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E12FB-366C-44A1-9C56-982AFCA4B489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C9CD5-F2E3-4FB4-8D66-1BCA42EE59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2d illustration of an arrow on pavement Stock Photo - Royalty-Free, Artist: travismanley                  , Code: 400-045349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104439" y="-4104439"/>
            <a:ext cx="935122" cy="9144000"/>
          </a:xfrm>
          <a:prstGeom prst="rect">
            <a:avLst/>
          </a:prstGeom>
          <a:noFill/>
        </p:spPr>
      </p:pic>
      <p:pic>
        <p:nvPicPr>
          <p:cNvPr id="5" name="Picture 2" descr="a 2d illustration of an arrow on pavement Stock Photo - Royalty-Free, Artist: travismanley                  , Code: 400-045349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104439" y="-3037639"/>
            <a:ext cx="935122" cy="9144000"/>
          </a:xfrm>
          <a:prstGeom prst="rect">
            <a:avLst/>
          </a:prstGeom>
          <a:noFill/>
        </p:spPr>
      </p:pic>
      <p:pic>
        <p:nvPicPr>
          <p:cNvPr id="6" name="Picture 2" descr="a 2d illustration of an arrow on pavement Stock Photo - Royalty-Free, Artist: travismanley                  , Code: 400-045349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104439" y="-1894639"/>
            <a:ext cx="935122" cy="9144000"/>
          </a:xfrm>
          <a:prstGeom prst="rect">
            <a:avLst/>
          </a:prstGeom>
          <a:noFill/>
        </p:spPr>
      </p:pic>
      <p:pic>
        <p:nvPicPr>
          <p:cNvPr id="7" name="Picture 2" descr="a 2d illustration of an arrow on pavement Stock Photo - Royalty-Free, Artist: travismanley                  , Code: 400-045349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104439" y="-827839"/>
            <a:ext cx="935122" cy="9144000"/>
          </a:xfrm>
          <a:prstGeom prst="rect">
            <a:avLst/>
          </a:prstGeom>
          <a:noFill/>
        </p:spPr>
      </p:pic>
      <p:pic>
        <p:nvPicPr>
          <p:cNvPr id="8" name="Picture 2" descr="a 2d illustration of an arrow on pavement Stock Photo - Royalty-Free, Artist: travismanley                  , Code: 400-045349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104439" y="315161"/>
            <a:ext cx="935122" cy="9144000"/>
          </a:xfrm>
          <a:prstGeom prst="rect">
            <a:avLst/>
          </a:prstGeom>
          <a:noFill/>
        </p:spPr>
      </p:pic>
      <p:pic>
        <p:nvPicPr>
          <p:cNvPr id="9" name="Picture 2" descr="a 2d illustration of an arrow on pavement Stock Photo - Royalty-Free, Artist: travismanley                  , Code: 400-045349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104439" y="1458161"/>
            <a:ext cx="935122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ircular Arrow 3"/>
          <p:cNvSpPr/>
          <p:nvPr/>
        </p:nvSpPr>
        <p:spPr>
          <a:xfrm>
            <a:off x="1066800" y="228600"/>
            <a:ext cx="6248400" cy="5410200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Circular Arrow 2"/>
          <p:cNvSpPr/>
          <p:nvPr/>
        </p:nvSpPr>
        <p:spPr>
          <a:xfrm rot="11358762">
            <a:off x="1082368" y="1231912"/>
            <a:ext cx="6248400" cy="5410200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-4267198"/>
            <a:ext cx="304802" cy="9144000"/>
          </a:xfrm>
          <a:prstGeom prst="rect">
            <a:avLst/>
          </a:prstGeom>
          <a:noFill/>
        </p:spPr>
      </p:pic>
      <p:pic>
        <p:nvPicPr>
          <p:cNvPr id="5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-3886199"/>
            <a:ext cx="304802" cy="9144000"/>
          </a:xfrm>
          <a:prstGeom prst="rect">
            <a:avLst/>
          </a:prstGeom>
          <a:noFill/>
        </p:spPr>
      </p:pic>
      <p:pic>
        <p:nvPicPr>
          <p:cNvPr id="6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-3505199"/>
            <a:ext cx="304802" cy="9144000"/>
          </a:xfrm>
          <a:prstGeom prst="rect">
            <a:avLst/>
          </a:prstGeom>
          <a:noFill/>
        </p:spPr>
      </p:pic>
      <p:pic>
        <p:nvPicPr>
          <p:cNvPr id="7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-3124199"/>
            <a:ext cx="304802" cy="9144000"/>
          </a:xfrm>
          <a:prstGeom prst="rect">
            <a:avLst/>
          </a:prstGeom>
          <a:noFill/>
        </p:spPr>
      </p:pic>
      <p:pic>
        <p:nvPicPr>
          <p:cNvPr id="8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-2743200"/>
            <a:ext cx="304802" cy="9144000"/>
          </a:xfrm>
          <a:prstGeom prst="rect">
            <a:avLst/>
          </a:prstGeom>
          <a:noFill/>
        </p:spPr>
      </p:pic>
      <p:pic>
        <p:nvPicPr>
          <p:cNvPr id="9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-2362200"/>
            <a:ext cx="304802" cy="9144000"/>
          </a:xfrm>
          <a:prstGeom prst="rect">
            <a:avLst/>
          </a:prstGeom>
          <a:noFill/>
        </p:spPr>
      </p:pic>
      <p:pic>
        <p:nvPicPr>
          <p:cNvPr id="10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-1981198"/>
            <a:ext cx="304802" cy="9144000"/>
          </a:xfrm>
          <a:prstGeom prst="rect">
            <a:avLst/>
          </a:prstGeom>
          <a:noFill/>
        </p:spPr>
      </p:pic>
      <p:pic>
        <p:nvPicPr>
          <p:cNvPr id="11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-1600199"/>
            <a:ext cx="304802" cy="9144000"/>
          </a:xfrm>
          <a:prstGeom prst="rect">
            <a:avLst/>
          </a:prstGeom>
          <a:noFill/>
        </p:spPr>
      </p:pic>
      <p:pic>
        <p:nvPicPr>
          <p:cNvPr id="12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-1219199"/>
            <a:ext cx="304802" cy="9144000"/>
          </a:xfrm>
          <a:prstGeom prst="rect">
            <a:avLst/>
          </a:prstGeom>
          <a:noFill/>
        </p:spPr>
      </p:pic>
      <p:pic>
        <p:nvPicPr>
          <p:cNvPr id="13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-838199"/>
            <a:ext cx="304802" cy="9144000"/>
          </a:xfrm>
          <a:prstGeom prst="rect">
            <a:avLst/>
          </a:prstGeom>
          <a:noFill/>
        </p:spPr>
      </p:pic>
      <p:pic>
        <p:nvPicPr>
          <p:cNvPr id="14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-457200"/>
            <a:ext cx="304802" cy="9144000"/>
          </a:xfrm>
          <a:prstGeom prst="rect">
            <a:avLst/>
          </a:prstGeom>
          <a:noFill/>
        </p:spPr>
      </p:pic>
      <p:pic>
        <p:nvPicPr>
          <p:cNvPr id="15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-76200"/>
            <a:ext cx="304802" cy="9144000"/>
          </a:xfrm>
          <a:prstGeom prst="rect">
            <a:avLst/>
          </a:prstGeom>
          <a:noFill/>
        </p:spPr>
      </p:pic>
      <p:pic>
        <p:nvPicPr>
          <p:cNvPr id="17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304801"/>
            <a:ext cx="304802" cy="9144000"/>
          </a:xfrm>
          <a:prstGeom prst="rect">
            <a:avLst/>
          </a:prstGeom>
          <a:noFill/>
        </p:spPr>
      </p:pic>
      <p:pic>
        <p:nvPicPr>
          <p:cNvPr id="18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685801"/>
            <a:ext cx="304802" cy="9144000"/>
          </a:xfrm>
          <a:prstGeom prst="rect">
            <a:avLst/>
          </a:prstGeom>
          <a:noFill/>
        </p:spPr>
      </p:pic>
      <p:pic>
        <p:nvPicPr>
          <p:cNvPr id="19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1066801"/>
            <a:ext cx="304802" cy="9144000"/>
          </a:xfrm>
          <a:prstGeom prst="rect">
            <a:avLst/>
          </a:prstGeom>
          <a:noFill/>
        </p:spPr>
      </p:pic>
      <p:pic>
        <p:nvPicPr>
          <p:cNvPr id="20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1447800"/>
            <a:ext cx="304802" cy="9144000"/>
          </a:xfrm>
          <a:prstGeom prst="rect">
            <a:avLst/>
          </a:prstGeom>
          <a:noFill/>
        </p:spPr>
      </p:pic>
      <p:pic>
        <p:nvPicPr>
          <p:cNvPr id="21" name="Picture 2" descr="http://4.bp.blogspot.com/-P-c1jj-yico/T18craj0xmI/AAAAAAAAAXY/T8mxwL1ZZtk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19599" y="1828800"/>
            <a:ext cx="304802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static6.depositphotos.com/1005021/553/i/950/depositphotos_5537471-Park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3557196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behance.vo.llnwd.net/profiles2/110498/projects/250801/11049812457038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28600"/>
            <a:ext cx="3429000" cy="2828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www.bigislandchronicle.com/wp-content/uploads/2012/03/PL33-Parking-Lot-33-8x9-WC-Gouache-200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352800"/>
            <a:ext cx="3429000" cy="29203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2" name="Picture 8" descr="http://www.auroville.org/thecity/matrimandir/images/paolo_I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352800"/>
            <a:ext cx="3095060" cy="3108325"/>
          </a:xfrm>
          <a:prstGeom prst="rect">
            <a:avLst/>
          </a:prstGeom>
          <a:noFill/>
        </p:spPr>
      </p:pic>
      <p:pic>
        <p:nvPicPr>
          <p:cNvPr id="16394" name="Picture 10" descr="http://jerryrig.com/img.php?1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838200"/>
            <a:ext cx="5124450" cy="3000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heaven37.in/images/heavenv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04800"/>
            <a:ext cx="4711700" cy="26484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1280</TotalTime>
  <Words>0</Words>
  <Application>Microsoft Office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MHIS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MHIS</dc:creator>
  <cp:lastModifiedBy>MHIS</cp:lastModifiedBy>
  <cp:revision>121</cp:revision>
  <dcterms:created xsi:type="dcterms:W3CDTF">2013-01-10T14:33:59Z</dcterms:created>
  <dcterms:modified xsi:type="dcterms:W3CDTF">2013-01-11T12:39:07Z</dcterms:modified>
</cp:coreProperties>
</file>